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1" r:id="rId5"/>
    <p:sldId id="262" r:id="rId6"/>
    <p:sldId id="271" r:id="rId7"/>
    <p:sldId id="266" r:id="rId8"/>
    <p:sldId id="267" r:id="rId9"/>
    <p:sldId id="268" r:id="rId10"/>
    <p:sldId id="270"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D. SHIPMAN" initials="RDS" lastIdx="2" clrIdx="0">
    <p:extLst>
      <p:ext uri="{19B8F6BF-5375-455C-9EA6-DF929625EA0E}">
        <p15:presenceInfo xmlns:p15="http://schemas.microsoft.com/office/powerpoint/2012/main" userId="S-1-5-21-2840295355-2278722540-1116757488-2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2T10:43:31.762" idx="1">
    <p:pos x="10" y="10"/>
    <p:text>Students should know what the teachers need to do in case there is a new teacher or substitute.  Students can guide and direct.  It's all about keeping studetns safe.</p:text>
    <p:extLst>
      <p:ext uri="{C676402C-5697-4E1C-873F-D02D1690AC5C}">
        <p15:threadingInfo xmlns:p15="http://schemas.microsoft.com/office/powerpoint/2012/main" timeZoneBias="-6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12T10:46:09.741" idx="2">
    <p:pos x="10" y="10"/>
    <p:text>Have students demonstrate how to properly hold evac flags.</p:text>
    <p:extLst>
      <p:ext uri="{C676402C-5697-4E1C-873F-D02D1690AC5C}">
        <p15:threadingInfo xmlns:p15="http://schemas.microsoft.com/office/powerpoint/2012/main" timeZoneBias="-60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2/13/2019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2/13/2019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Safety Committee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5481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8DAFA-8AE3-49E6-A0FC-8F042789F336}"/>
              </a:ext>
            </a:extLst>
          </p:cNvPr>
          <p:cNvSpPr>
            <a:spLocks noGrp="1"/>
          </p:cNvSpPr>
          <p:nvPr>
            <p:ph type="title"/>
          </p:nvPr>
        </p:nvSpPr>
        <p:spPr/>
        <p:txBody>
          <a:bodyPr>
            <a:normAutofit fontScale="90000"/>
          </a:bodyPr>
          <a:lstStyle/>
          <a:p>
            <a:r>
              <a:rPr lang="en-US" dirty="0"/>
              <a:t>During an evacuation, where should you always be?</a:t>
            </a:r>
          </a:p>
        </p:txBody>
      </p:sp>
      <p:sp>
        <p:nvSpPr>
          <p:cNvPr id="3" name="Content Placeholder 2">
            <a:extLst>
              <a:ext uri="{FF2B5EF4-FFF2-40B4-BE49-F238E27FC236}">
                <a16:creationId xmlns:a16="http://schemas.microsoft.com/office/drawing/2014/main" xmlns="" id="{C4CDFF5F-E036-49D8-B64B-7F420A65E362}"/>
              </a:ext>
            </a:extLst>
          </p:cNvPr>
          <p:cNvSpPr>
            <a:spLocks noGrp="1"/>
          </p:cNvSpPr>
          <p:nvPr>
            <p:ph idx="1"/>
          </p:nvPr>
        </p:nvSpPr>
        <p:spPr/>
        <p:txBody>
          <a:bodyPr/>
          <a:lstStyle/>
          <a:p>
            <a:r>
              <a:rPr lang="en-US" dirty="0"/>
              <a:t>A. Somewhere over the rainbow</a:t>
            </a:r>
          </a:p>
          <a:p>
            <a:r>
              <a:rPr lang="en-US" dirty="0"/>
              <a:t>B. At home</a:t>
            </a:r>
          </a:p>
          <a:p>
            <a:r>
              <a:rPr lang="en-US" dirty="0"/>
              <a:t>C. Wherever the snacks are</a:t>
            </a:r>
          </a:p>
          <a:p>
            <a:r>
              <a:rPr lang="en-US" dirty="0"/>
              <a:t>D. With my </a:t>
            </a:r>
            <a:r>
              <a:rPr lang="en-US" dirty="0" smtClean="0"/>
              <a:t>teacher</a:t>
            </a:r>
            <a:endParaRPr lang="en-US" dirty="0"/>
          </a:p>
        </p:txBody>
      </p:sp>
    </p:spTree>
    <p:extLst>
      <p:ext uri="{BB962C8B-B14F-4D97-AF65-F5344CB8AC3E}">
        <p14:creationId xmlns:p14="http://schemas.microsoft.com/office/powerpoint/2010/main" val="239589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4167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Drills</a:t>
            </a:r>
          </a:p>
        </p:txBody>
      </p:sp>
      <p:sp>
        <p:nvSpPr>
          <p:cNvPr id="3" name="Content Placeholder 2"/>
          <p:cNvSpPr>
            <a:spLocks noGrp="1"/>
          </p:cNvSpPr>
          <p:nvPr>
            <p:ph idx="1"/>
          </p:nvPr>
        </p:nvSpPr>
        <p:spPr/>
        <p:txBody>
          <a:bodyPr>
            <a:normAutofit/>
          </a:bodyPr>
          <a:lstStyle/>
          <a:p>
            <a:r>
              <a:rPr lang="en-US" b="1" dirty="0"/>
              <a:t>Earthquake</a:t>
            </a:r>
            <a:r>
              <a:rPr lang="en-US" dirty="0"/>
              <a:t>: Drop, Cover and Hold (Evacuation only if announced)</a:t>
            </a:r>
          </a:p>
          <a:p>
            <a:r>
              <a:rPr lang="en-US" b="1" dirty="0"/>
              <a:t>Fire</a:t>
            </a:r>
            <a:r>
              <a:rPr lang="en-US" dirty="0"/>
              <a:t>: </a:t>
            </a:r>
            <a:r>
              <a:rPr lang="en-US" dirty="0" smtClean="0"/>
              <a:t>Calmly evacuate </a:t>
            </a:r>
            <a:r>
              <a:rPr lang="en-US" dirty="0"/>
              <a:t>to back </a:t>
            </a:r>
            <a:r>
              <a:rPr lang="en-US" dirty="0" smtClean="0"/>
              <a:t>field.  Stay with your teacher at all times. </a:t>
            </a:r>
            <a:endParaRPr lang="en-US" dirty="0"/>
          </a:p>
          <a:p>
            <a:r>
              <a:rPr lang="en-US" b="1" dirty="0"/>
              <a:t>Reverse Lockdown</a:t>
            </a:r>
            <a:r>
              <a:rPr lang="en-US" dirty="0"/>
              <a:t>: </a:t>
            </a:r>
            <a:r>
              <a:rPr lang="en-US" dirty="0" smtClean="0"/>
              <a:t>Go to the nearest classroom. Prepare for Shelter In Place Red. No </a:t>
            </a:r>
            <a:r>
              <a:rPr lang="en-US" dirty="0"/>
              <a:t>one in; No one out</a:t>
            </a:r>
            <a:r>
              <a:rPr lang="en-US" dirty="0" smtClean="0"/>
              <a:t>. </a:t>
            </a:r>
            <a:r>
              <a:rPr lang="en-US" dirty="0"/>
              <a:t>Cell </a:t>
            </a:r>
            <a:r>
              <a:rPr lang="en-US" dirty="0" smtClean="0"/>
              <a:t>Phones should be turned off and submitted to your teacher. Stay calm.  Be quiet! </a:t>
            </a:r>
            <a:endParaRPr lang="en-US" dirty="0"/>
          </a:p>
          <a:p>
            <a:pPr marL="0" indent="0">
              <a:buNone/>
            </a:pPr>
            <a:endParaRPr lang="en-US" dirty="0"/>
          </a:p>
        </p:txBody>
      </p:sp>
    </p:spTree>
    <p:extLst>
      <p:ext uri="{BB962C8B-B14F-4D97-AF65-F5344CB8AC3E}">
        <p14:creationId xmlns:p14="http://schemas.microsoft.com/office/powerpoint/2010/main" val="324279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66741"/>
            <a:ext cx="9601196" cy="802887"/>
          </a:xfrm>
        </p:spPr>
        <p:txBody>
          <a:bodyPr>
            <a:normAutofit/>
          </a:bodyPr>
          <a:lstStyle/>
          <a:p>
            <a:r>
              <a:rPr lang="en-US" dirty="0"/>
              <a:t>Shelter in Place: RED </a:t>
            </a:r>
          </a:p>
        </p:txBody>
      </p:sp>
      <p:sp>
        <p:nvSpPr>
          <p:cNvPr id="3" name="Content Placeholder 2"/>
          <p:cNvSpPr>
            <a:spLocks noGrp="1"/>
          </p:cNvSpPr>
          <p:nvPr>
            <p:ph idx="1"/>
          </p:nvPr>
        </p:nvSpPr>
        <p:spPr>
          <a:xfrm>
            <a:off x="819412" y="1569419"/>
            <a:ext cx="9601196" cy="4594303"/>
          </a:xfrm>
        </p:spPr>
        <p:txBody>
          <a:bodyPr/>
          <a:lstStyle/>
          <a:p>
            <a:r>
              <a:rPr lang="en-US" b="1" dirty="0"/>
              <a:t>Threat is on-campus</a:t>
            </a:r>
          </a:p>
          <a:p>
            <a:r>
              <a:rPr lang="en-US" dirty="0"/>
              <a:t>Lock doors</a:t>
            </a:r>
          </a:p>
          <a:p>
            <a:r>
              <a:rPr lang="en-US" dirty="0"/>
              <a:t>NO ONE IN; NO ONE OUT</a:t>
            </a:r>
          </a:p>
          <a:p>
            <a:r>
              <a:rPr lang="en-US" dirty="0"/>
              <a:t>Cover Windows</a:t>
            </a:r>
          </a:p>
          <a:p>
            <a:r>
              <a:rPr lang="en-US" dirty="0"/>
              <a:t>Shut off lights</a:t>
            </a:r>
          </a:p>
          <a:p>
            <a:r>
              <a:rPr lang="en-US" dirty="0"/>
              <a:t>SECURE Cell Phone</a:t>
            </a:r>
          </a:p>
          <a:p>
            <a:r>
              <a:rPr lang="en-US" dirty="0"/>
              <a:t>Sit on Floor along wall away from doors &amp; windows</a:t>
            </a:r>
          </a:p>
          <a:p>
            <a:r>
              <a:rPr lang="en-US" dirty="0"/>
              <a:t>Remain silent</a:t>
            </a:r>
          </a:p>
          <a:p>
            <a:r>
              <a:rPr lang="en-US" dirty="0"/>
              <a:t>Drill is announced; Real Situation- GPD or admin will unlock your door</a:t>
            </a:r>
          </a:p>
        </p:txBody>
      </p:sp>
    </p:spTree>
    <p:extLst>
      <p:ext uri="{BB962C8B-B14F-4D97-AF65-F5344CB8AC3E}">
        <p14:creationId xmlns:p14="http://schemas.microsoft.com/office/powerpoint/2010/main" val="101952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0467"/>
            <a:ext cx="9601196" cy="1025911"/>
          </a:xfrm>
        </p:spPr>
        <p:txBody>
          <a:bodyPr>
            <a:normAutofit/>
          </a:bodyPr>
          <a:lstStyle/>
          <a:p>
            <a:r>
              <a:rPr lang="en-US" dirty="0"/>
              <a:t>Shelter in Place: </a:t>
            </a:r>
            <a:r>
              <a:rPr lang="en-US" dirty="0" smtClean="0"/>
              <a:t>YELLOW</a:t>
            </a:r>
            <a:endParaRPr lang="en-US" dirty="0"/>
          </a:p>
        </p:txBody>
      </p:sp>
      <p:sp>
        <p:nvSpPr>
          <p:cNvPr id="3" name="Content Placeholder 2"/>
          <p:cNvSpPr>
            <a:spLocks noGrp="1"/>
          </p:cNvSpPr>
          <p:nvPr>
            <p:ph idx="1"/>
          </p:nvPr>
        </p:nvSpPr>
        <p:spPr>
          <a:xfrm>
            <a:off x="1295402" y="1866378"/>
            <a:ext cx="9601196" cy="4478758"/>
          </a:xfrm>
        </p:spPr>
        <p:txBody>
          <a:bodyPr/>
          <a:lstStyle/>
          <a:p>
            <a:r>
              <a:rPr lang="en-US" dirty="0"/>
              <a:t>Business as usual – maintain classroom instruction</a:t>
            </a:r>
          </a:p>
          <a:p>
            <a:r>
              <a:rPr lang="en-US" dirty="0"/>
              <a:t>Do NOT lock doors or shut off lights</a:t>
            </a:r>
          </a:p>
          <a:p>
            <a:r>
              <a:rPr lang="en-US" dirty="0"/>
              <a:t>NO ONE IN, NO ONE OUT</a:t>
            </a:r>
          </a:p>
          <a:p>
            <a:r>
              <a:rPr lang="en-US" dirty="0"/>
              <a:t>Look in your classroom for any suspicious objects.</a:t>
            </a:r>
          </a:p>
          <a:p>
            <a:r>
              <a:rPr lang="en-US" dirty="0"/>
              <a:t>Take attendance</a:t>
            </a:r>
          </a:p>
          <a:p>
            <a:r>
              <a:rPr lang="en-US" dirty="0"/>
              <a:t>Place green/red door tag</a:t>
            </a:r>
          </a:p>
          <a:p>
            <a:r>
              <a:rPr lang="en-US" dirty="0"/>
              <a:t>STRICTLY NO USE OF CELL PHONE OR RADIO</a:t>
            </a:r>
          </a:p>
          <a:p>
            <a:r>
              <a:rPr lang="en-US" dirty="0"/>
              <a:t>Evacuate only if instructed. (Possibly by wings or sections.)</a:t>
            </a:r>
          </a:p>
          <a:p>
            <a:endParaRPr lang="en-US" dirty="0"/>
          </a:p>
        </p:txBody>
      </p:sp>
    </p:spTree>
    <p:extLst>
      <p:ext uri="{BB962C8B-B14F-4D97-AF65-F5344CB8AC3E}">
        <p14:creationId xmlns:p14="http://schemas.microsoft.com/office/powerpoint/2010/main" val="1957268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Evacuation Procedures</a:t>
            </a:r>
          </a:p>
        </p:txBody>
      </p:sp>
      <p:sp>
        <p:nvSpPr>
          <p:cNvPr id="3" name="Content Placeholder 2"/>
          <p:cNvSpPr>
            <a:spLocks noGrp="1"/>
          </p:cNvSpPr>
          <p:nvPr>
            <p:ph idx="1"/>
          </p:nvPr>
        </p:nvSpPr>
        <p:spPr>
          <a:xfrm>
            <a:off x="1295401" y="1966586"/>
            <a:ext cx="9601196" cy="3909282"/>
          </a:xfrm>
        </p:spPr>
        <p:txBody>
          <a:bodyPr>
            <a:normAutofit fontScale="92500"/>
          </a:bodyPr>
          <a:lstStyle/>
          <a:p>
            <a:r>
              <a:rPr lang="en-US" dirty="0" smtClean="0"/>
              <a:t>Teachers escort </a:t>
            </a:r>
            <a:r>
              <a:rPr lang="en-US" dirty="0"/>
              <a:t>students to the designated area </a:t>
            </a:r>
            <a:r>
              <a:rPr lang="en-US" dirty="0" smtClean="0"/>
              <a:t>(Students don’t leave your teacher behind.)</a:t>
            </a:r>
            <a:endParaRPr lang="en-US" dirty="0"/>
          </a:p>
          <a:p>
            <a:r>
              <a:rPr lang="en-US" dirty="0"/>
              <a:t>Electives and students report to the Teacher’s assigned team</a:t>
            </a:r>
          </a:p>
          <a:p>
            <a:r>
              <a:rPr lang="en-US" dirty="0"/>
              <a:t>Display evacuation flags (red/green) properly.  Students must hold it correctly. </a:t>
            </a:r>
            <a:endParaRPr lang="en-US" dirty="0" smtClean="0"/>
          </a:p>
          <a:p>
            <a:r>
              <a:rPr lang="en-US" dirty="0" smtClean="0"/>
              <a:t>Students stay in assigned area</a:t>
            </a:r>
            <a:endParaRPr lang="en-US" dirty="0"/>
          </a:p>
          <a:p>
            <a:r>
              <a:rPr lang="en-US" dirty="0" smtClean="0"/>
              <a:t>Teachers take </a:t>
            </a:r>
            <a:r>
              <a:rPr lang="en-US" dirty="0"/>
              <a:t>attendance.  </a:t>
            </a:r>
          </a:p>
          <a:p>
            <a:r>
              <a:rPr lang="en-US" dirty="0" smtClean="0"/>
              <a:t>Teachers fill </a:t>
            </a:r>
            <a:r>
              <a:rPr lang="en-US" dirty="0"/>
              <a:t>out form</a:t>
            </a:r>
          </a:p>
          <a:p>
            <a:r>
              <a:rPr lang="en-US" dirty="0"/>
              <a:t>Aides will collect </a:t>
            </a:r>
            <a:r>
              <a:rPr lang="en-US" dirty="0" smtClean="0"/>
              <a:t>forms from teachers.  </a:t>
            </a:r>
            <a:endParaRPr lang="en-US" dirty="0"/>
          </a:p>
        </p:txBody>
      </p:sp>
    </p:spTree>
    <p:extLst>
      <p:ext uri="{BB962C8B-B14F-4D97-AF65-F5344CB8AC3E}">
        <p14:creationId xmlns:p14="http://schemas.microsoft.com/office/powerpoint/2010/main" val="2925873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6478" y="-1331293"/>
            <a:ext cx="6900608" cy="9490364"/>
          </a:xfrm>
          <a:prstGeom prst="rect">
            <a:avLst/>
          </a:prstGeom>
        </p:spPr>
      </p:pic>
    </p:spTree>
    <p:extLst>
      <p:ext uri="{BB962C8B-B14F-4D97-AF65-F5344CB8AC3E}">
        <p14:creationId xmlns:p14="http://schemas.microsoft.com/office/powerpoint/2010/main" val="408777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8306D-AB99-471A-B793-013F50D762CB}"/>
              </a:ext>
            </a:extLst>
          </p:cNvPr>
          <p:cNvSpPr>
            <a:spLocks noGrp="1"/>
          </p:cNvSpPr>
          <p:nvPr>
            <p:ph type="ctrTitle"/>
          </p:nvPr>
        </p:nvSpPr>
        <p:spPr/>
        <p:txBody>
          <a:bodyPr/>
          <a:lstStyle/>
          <a:p>
            <a:r>
              <a:rPr lang="en-US" dirty="0"/>
              <a:t>Review Quiz</a:t>
            </a:r>
          </a:p>
        </p:txBody>
      </p:sp>
      <p:sp>
        <p:nvSpPr>
          <p:cNvPr id="3" name="Subtitle 2">
            <a:extLst>
              <a:ext uri="{FF2B5EF4-FFF2-40B4-BE49-F238E27FC236}">
                <a16:creationId xmlns:a16="http://schemas.microsoft.com/office/drawing/2014/main" xmlns="" id="{E2BC9C08-2737-4231-A8B5-25E4B25DD1BD}"/>
              </a:ext>
            </a:extLst>
          </p:cNvPr>
          <p:cNvSpPr>
            <a:spLocks noGrp="1"/>
          </p:cNvSpPr>
          <p:nvPr>
            <p:ph type="subTitle" idx="1"/>
          </p:nvPr>
        </p:nvSpPr>
        <p:spPr/>
        <p:txBody>
          <a:bodyPr/>
          <a:lstStyle/>
          <a:p>
            <a:r>
              <a:rPr lang="en-US" dirty="0"/>
              <a:t>School Safety Committee</a:t>
            </a:r>
          </a:p>
        </p:txBody>
      </p:sp>
    </p:spTree>
    <p:extLst>
      <p:ext uri="{BB962C8B-B14F-4D97-AF65-F5344CB8AC3E}">
        <p14:creationId xmlns:p14="http://schemas.microsoft.com/office/powerpoint/2010/main" val="1025744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9E3E3E-3870-4B8C-834B-DC3E6C1F302B}"/>
              </a:ext>
            </a:extLst>
          </p:cNvPr>
          <p:cNvSpPr>
            <a:spLocks noGrp="1"/>
          </p:cNvSpPr>
          <p:nvPr>
            <p:ph type="title"/>
          </p:nvPr>
        </p:nvSpPr>
        <p:spPr/>
        <p:txBody>
          <a:bodyPr/>
          <a:lstStyle/>
          <a:p>
            <a:r>
              <a:rPr lang="en-US" dirty="0"/>
              <a:t>What is the password after a lockdown?</a:t>
            </a:r>
          </a:p>
        </p:txBody>
      </p:sp>
      <p:sp>
        <p:nvSpPr>
          <p:cNvPr id="3" name="Content Placeholder 2">
            <a:extLst>
              <a:ext uri="{FF2B5EF4-FFF2-40B4-BE49-F238E27FC236}">
                <a16:creationId xmlns:a16="http://schemas.microsoft.com/office/drawing/2014/main" xmlns="" id="{E6FB60D2-A059-4B85-8E23-66F575B36E9E}"/>
              </a:ext>
            </a:extLst>
          </p:cNvPr>
          <p:cNvSpPr>
            <a:spLocks noGrp="1"/>
          </p:cNvSpPr>
          <p:nvPr>
            <p:ph idx="1"/>
          </p:nvPr>
        </p:nvSpPr>
        <p:spPr/>
        <p:txBody>
          <a:bodyPr>
            <a:normAutofit lnSpcReduction="10000"/>
          </a:bodyPr>
          <a:lstStyle/>
          <a:p>
            <a:r>
              <a:rPr lang="en-US" sz="3600" dirty="0"/>
              <a:t>A. The Wild Cat is </a:t>
            </a:r>
            <a:r>
              <a:rPr lang="en-US" sz="3600" dirty="0" err="1"/>
              <a:t>purrrrrrring</a:t>
            </a:r>
            <a:endParaRPr lang="en-US" sz="3600" dirty="0"/>
          </a:p>
          <a:p>
            <a:r>
              <a:rPr lang="en-US" sz="3600" dirty="0"/>
              <a:t>B. Code Green</a:t>
            </a:r>
          </a:p>
          <a:p>
            <a:r>
              <a:rPr lang="en-US" sz="3600" dirty="0"/>
              <a:t>C. All Clear</a:t>
            </a:r>
          </a:p>
          <a:p>
            <a:r>
              <a:rPr lang="en-US" sz="3600" dirty="0"/>
              <a:t>D. Are you kidding me? We’ve only been told there is no password a million times. (exaggeration)</a:t>
            </a:r>
          </a:p>
        </p:txBody>
      </p:sp>
    </p:spTree>
    <p:extLst>
      <p:ext uri="{BB962C8B-B14F-4D97-AF65-F5344CB8AC3E}">
        <p14:creationId xmlns:p14="http://schemas.microsoft.com/office/powerpoint/2010/main" val="202258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F4B0F-069A-4FBF-9DC1-E9B344D0DA6E}"/>
              </a:ext>
            </a:extLst>
          </p:cNvPr>
          <p:cNvSpPr>
            <a:spLocks noGrp="1"/>
          </p:cNvSpPr>
          <p:nvPr>
            <p:ph type="title"/>
          </p:nvPr>
        </p:nvSpPr>
        <p:spPr/>
        <p:txBody>
          <a:bodyPr>
            <a:normAutofit fontScale="90000"/>
          </a:bodyPr>
          <a:lstStyle/>
          <a:p>
            <a:r>
              <a:rPr lang="en-US" dirty="0"/>
              <a:t>What is the difference between Code Yellow &amp; Code Red</a:t>
            </a:r>
          </a:p>
        </p:txBody>
      </p:sp>
      <p:sp>
        <p:nvSpPr>
          <p:cNvPr id="3" name="Content Placeholder 2">
            <a:extLst>
              <a:ext uri="{FF2B5EF4-FFF2-40B4-BE49-F238E27FC236}">
                <a16:creationId xmlns:a16="http://schemas.microsoft.com/office/drawing/2014/main" xmlns="" id="{1BAFEE86-A2F1-4ADF-9185-A09E70674759}"/>
              </a:ext>
            </a:extLst>
          </p:cNvPr>
          <p:cNvSpPr>
            <a:spLocks noGrp="1"/>
          </p:cNvSpPr>
          <p:nvPr>
            <p:ph idx="1"/>
          </p:nvPr>
        </p:nvSpPr>
        <p:spPr/>
        <p:txBody>
          <a:bodyPr/>
          <a:lstStyle/>
          <a:p>
            <a:r>
              <a:rPr lang="en-US" dirty="0"/>
              <a:t>A. They make Orange</a:t>
            </a:r>
          </a:p>
          <a:p>
            <a:r>
              <a:rPr lang="en-US" dirty="0"/>
              <a:t>B. Red taste better</a:t>
            </a:r>
          </a:p>
          <a:p>
            <a:r>
              <a:rPr lang="en-US" dirty="0"/>
              <a:t>C. The difference is 5</a:t>
            </a:r>
          </a:p>
          <a:p>
            <a:r>
              <a:rPr lang="en-US" dirty="0"/>
              <a:t>Code Red is to be treated as Lockdown with the threat on campus, while Code Yellow is business as usual after the teachers has looked for suspicious items and taken attendance of their class</a:t>
            </a:r>
          </a:p>
          <a:p>
            <a:endParaRPr lang="en-US" dirty="0"/>
          </a:p>
        </p:txBody>
      </p:sp>
    </p:spTree>
    <p:extLst>
      <p:ext uri="{BB962C8B-B14F-4D97-AF65-F5344CB8AC3E}">
        <p14:creationId xmlns:p14="http://schemas.microsoft.com/office/powerpoint/2010/main" val="5689797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3066</TotalTime>
  <Words>392</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School Safety Committee</vt:lpstr>
      <vt:lpstr>Emergency Drills</vt:lpstr>
      <vt:lpstr>Shelter in Place: RED </vt:lpstr>
      <vt:lpstr>Shelter in Place: YELLOW</vt:lpstr>
      <vt:lpstr>Evacuation Procedures</vt:lpstr>
      <vt:lpstr>PowerPoint Presentation</vt:lpstr>
      <vt:lpstr>Review Quiz</vt:lpstr>
      <vt:lpstr>What is the password after a lockdown?</vt:lpstr>
      <vt:lpstr>What is the difference between Code Yellow &amp; Code Red</vt:lpstr>
      <vt:lpstr>During an evacuation, where should you always be?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Safety Committee</dc:title>
  <dc:creator>RYAN D. SHIPMAN</dc:creator>
  <cp:lastModifiedBy>STUDENT LT. LPUMS</cp:lastModifiedBy>
  <cp:revision>33</cp:revision>
  <dcterms:created xsi:type="dcterms:W3CDTF">2018-09-17T03:48:04Z</dcterms:created>
  <dcterms:modified xsi:type="dcterms:W3CDTF">2019-02-13T02:09:57Z</dcterms:modified>
</cp:coreProperties>
</file>